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sldIdLst>
    <p:sldId id="256" r:id="rId5"/>
    <p:sldId id="257" r:id="rId6"/>
    <p:sldId id="258" r:id="rId7"/>
    <p:sldId id="259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6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4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ble, Kathleen" userId="4ac80997-81d0-4d32-9506-8c5708b18d71" providerId="ADAL" clId="{AD8113E3-8D4F-4BD8-B883-9B7D0F8B1EC6}"/>
    <pc:docChg chg="modSld">
      <pc:chgData name="Noble, Kathleen" userId="4ac80997-81d0-4d32-9506-8c5708b18d71" providerId="ADAL" clId="{AD8113E3-8D4F-4BD8-B883-9B7D0F8B1EC6}" dt="2022-07-19T15:51:45.808" v="1" actId="14100"/>
      <pc:docMkLst>
        <pc:docMk/>
      </pc:docMkLst>
      <pc:sldChg chg="modSp mod">
        <pc:chgData name="Noble, Kathleen" userId="4ac80997-81d0-4d32-9506-8c5708b18d71" providerId="ADAL" clId="{AD8113E3-8D4F-4BD8-B883-9B7D0F8B1EC6}" dt="2022-07-19T15:51:45.808" v="1" actId="14100"/>
        <pc:sldMkLst>
          <pc:docMk/>
          <pc:sldMk cId="146141881" sldId="261"/>
        </pc:sldMkLst>
        <pc:picChg chg="mod">
          <ac:chgData name="Noble, Kathleen" userId="4ac80997-81d0-4d32-9506-8c5708b18d71" providerId="ADAL" clId="{AD8113E3-8D4F-4BD8-B883-9B7D0F8B1EC6}" dt="2022-07-19T15:51:45.808" v="1" actId="14100"/>
          <ac:picMkLst>
            <pc:docMk/>
            <pc:sldMk cId="146141881" sldId="261"/>
            <ac:picMk id="5" creationId="{E259C85B-E5E7-6D4E-8FBB-9705E5EBAF93}"/>
          </ac:picMkLst>
        </pc:picChg>
      </pc:sldChg>
    </pc:docChg>
  </pc:docChgLst>
  <pc:docChgLst>
    <pc:chgData name="Holt, Chris" userId="9cb8ff75-6195-4084-af00-a3d4b6124015" providerId="ADAL" clId="{BD91C756-5A4F-45CE-8674-227780B55F9A}"/>
    <pc:docChg chg="undo redo custSel addSld delSld modSld">
      <pc:chgData name="Holt, Chris" userId="9cb8ff75-6195-4084-af00-a3d4b6124015" providerId="ADAL" clId="{BD91C756-5A4F-45CE-8674-227780B55F9A}" dt="2022-09-22T21:39:06.502" v="109" actId="1076"/>
      <pc:docMkLst>
        <pc:docMk/>
      </pc:docMkLst>
      <pc:sldChg chg="modSp mod">
        <pc:chgData name="Holt, Chris" userId="9cb8ff75-6195-4084-af00-a3d4b6124015" providerId="ADAL" clId="{BD91C756-5A4F-45CE-8674-227780B55F9A}" dt="2022-09-22T21:39:06.502" v="109" actId="1076"/>
        <pc:sldMkLst>
          <pc:docMk/>
          <pc:sldMk cId="3222065209" sldId="256"/>
        </pc:sldMkLst>
        <pc:picChg chg="mod">
          <ac:chgData name="Holt, Chris" userId="9cb8ff75-6195-4084-af00-a3d4b6124015" providerId="ADAL" clId="{BD91C756-5A4F-45CE-8674-227780B55F9A}" dt="2022-09-22T21:39:06.502" v="109" actId="1076"/>
          <ac:picMkLst>
            <pc:docMk/>
            <pc:sldMk cId="3222065209" sldId="256"/>
            <ac:picMk id="5" creationId="{E259C85B-E5E7-6D4E-8FBB-9705E5EBAF93}"/>
          </ac:picMkLst>
        </pc:picChg>
      </pc:sldChg>
      <pc:sldChg chg="modSp mod">
        <pc:chgData name="Holt, Chris" userId="9cb8ff75-6195-4084-af00-a3d4b6124015" providerId="ADAL" clId="{BD91C756-5A4F-45CE-8674-227780B55F9A}" dt="2022-08-05T17:07:27.212" v="1" actId="1076"/>
        <pc:sldMkLst>
          <pc:docMk/>
          <pc:sldMk cId="146141881" sldId="261"/>
        </pc:sldMkLst>
        <pc:picChg chg="mod">
          <ac:chgData name="Holt, Chris" userId="9cb8ff75-6195-4084-af00-a3d4b6124015" providerId="ADAL" clId="{BD91C756-5A4F-45CE-8674-227780B55F9A}" dt="2022-08-05T17:07:27.212" v="1" actId="1076"/>
          <ac:picMkLst>
            <pc:docMk/>
            <pc:sldMk cId="146141881" sldId="261"/>
            <ac:picMk id="5" creationId="{E259C85B-E5E7-6D4E-8FBB-9705E5EBAF93}"/>
          </ac:picMkLst>
        </pc:picChg>
      </pc:sldChg>
      <pc:sldChg chg="modSp new mod">
        <pc:chgData name="Holt, Chris" userId="9cb8ff75-6195-4084-af00-a3d4b6124015" providerId="ADAL" clId="{BD91C756-5A4F-45CE-8674-227780B55F9A}" dt="2022-09-06T18:06:33.397" v="24" actId="27636"/>
        <pc:sldMkLst>
          <pc:docMk/>
          <pc:sldMk cId="2130699487" sldId="270"/>
        </pc:sldMkLst>
        <pc:spChg chg="mod">
          <ac:chgData name="Holt, Chris" userId="9cb8ff75-6195-4084-af00-a3d4b6124015" providerId="ADAL" clId="{BD91C756-5A4F-45CE-8674-227780B55F9A}" dt="2022-09-06T18:06:33.397" v="24" actId="27636"/>
          <ac:spMkLst>
            <pc:docMk/>
            <pc:sldMk cId="2130699487" sldId="270"/>
            <ac:spMk id="3" creationId="{2489B13B-2DE0-43D4-8D26-7C29CCC1D51A}"/>
          </ac:spMkLst>
        </pc:spChg>
      </pc:sldChg>
      <pc:sldChg chg="modSp add mod">
        <pc:chgData name="Holt, Chris" userId="9cb8ff75-6195-4084-af00-a3d4b6124015" providerId="ADAL" clId="{BD91C756-5A4F-45CE-8674-227780B55F9A}" dt="2022-09-06T18:06:55.140" v="31" actId="207"/>
        <pc:sldMkLst>
          <pc:docMk/>
          <pc:sldMk cId="486553189" sldId="271"/>
        </pc:sldMkLst>
        <pc:spChg chg="mod">
          <ac:chgData name="Holt, Chris" userId="9cb8ff75-6195-4084-af00-a3d4b6124015" providerId="ADAL" clId="{BD91C756-5A4F-45CE-8674-227780B55F9A}" dt="2022-09-06T18:06:55.140" v="31" actId="207"/>
          <ac:spMkLst>
            <pc:docMk/>
            <pc:sldMk cId="486553189" sldId="271"/>
            <ac:spMk id="3" creationId="{2489B13B-2DE0-43D4-8D26-7C29CCC1D51A}"/>
          </ac:spMkLst>
        </pc:spChg>
      </pc:sldChg>
      <pc:sldChg chg="modSp add mod">
        <pc:chgData name="Holt, Chris" userId="9cb8ff75-6195-4084-af00-a3d4b6124015" providerId="ADAL" clId="{BD91C756-5A4F-45CE-8674-227780B55F9A}" dt="2022-09-06T18:07:07.440" v="40" actId="207"/>
        <pc:sldMkLst>
          <pc:docMk/>
          <pc:sldMk cId="3331235514" sldId="272"/>
        </pc:sldMkLst>
        <pc:spChg chg="mod">
          <ac:chgData name="Holt, Chris" userId="9cb8ff75-6195-4084-af00-a3d4b6124015" providerId="ADAL" clId="{BD91C756-5A4F-45CE-8674-227780B55F9A}" dt="2022-09-06T18:07:07.440" v="40" actId="207"/>
          <ac:spMkLst>
            <pc:docMk/>
            <pc:sldMk cId="3331235514" sldId="272"/>
            <ac:spMk id="3" creationId="{2489B13B-2DE0-43D4-8D26-7C29CCC1D51A}"/>
          </ac:spMkLst>
        </pc:spChg>
      </pc:sldChg>
      <pc:sldChg chg="modSp add mod">
        <pc:chgData name="Holt, Chris" userId="9cb8ff75-6195-4084-af00-a3d4b6124015" providerId="ADAL" clId="{BD91C756-5A4F-45CE-8674-227780B55F9A}" dt="2022-09-06T18:07:40.115" v="51" actId="207"/>
        <pc:sldMkLst>
          <pc:docMk/>
          <pc:sldMk cId="269500215" sldId="273"/>
        </pc:sldMkLst>
        <pc:spChg chg="mod">
          <ac:chgData name="Holt, Chris" userId="9cb8ff75-6195-4084-af00-a3d4b6124015" providerId="ADAL" clId="{BD91C756-5A4F-45CE-8674-227780B55F9A}" dt="2022-09-06T18:07:40.115" v="51" actId="207"/>
          <ac:spMkLst>
            <pc:docMk/>
            <pc:sldMk cId="269500215" sldId="273"/>
            <ac:spMk id="3" creationId="{2489B13B-2DE0-43D4-8D26-7C29CCC1D51A}"/>
          </ac:spMkLst>
        </pc:spChg>
      </pc:sldChg>
      <pc:sldChg chg="add del">
        <pc:chgData name="Holt, Chris" userId="9cb8ff75-6195-4084-af00-a3d4b6124015" providerId="ADAL" clId="{BD91C756-5A4F-45CE-8674-227780B55F9A}" dt="2022-09-06T18:07:26.827" v="42" actId="2890"/>
        <pc:sldMkLst>
          <pc:docMk/>
          <pc:sldMk cId="2530841800" sldId="273"/>
        </pc:sldMkLst>
      </pc:sldChg>
      <pc:sldChg chg="modSp add mod">
        <pc:chgData name="Holt, Chris" userId="9cb8ff75-6195-4084-af00-a3d4b6124015" providerId="ADAL" clId="{BD91C756-5A4F-45CE-8674-227780B55F9A}" dt="2022-09-06T18:07:55.274" v="58" actId="207"/>
        <pc:sldMkLst>
          <pc:docMk/>
          <pc:sldMk cId="1870839102" sldId="274"/>
        </pc:sldMkLst>
        <pc:spChg chg="mod">
          <ac:chgData name="Holt, Chris" userId="9cb8ff75-6195-4084-af00-a3d4b6124015" providerId="ADAL" clId="{BD91C756-5A4F-45CE-8674-227780B55F9A}" dt="2022-09-06T18:07:55.274" v="58" actId="207"/>
          <ac:spMkLst>
            <pc:docMk/>
            <pc:sldMk cId="1870839102" sldId="274"/>
            <ac:spMk id="3" creationId="{2489B13B-2DE0-43D4-8D26-7C29CCC1D51A}"/>
          </ac:spMkLst>
        </pc:spChg>
      </pc:sldChg>
      <pc:sldChg chg="modSp add mod">
        <pc:chgData name="Holt, Chris" userId="9cb8ff75-6195-4084-af00-a3d4b6124015" providerId="ADAL" clId="{BD91C756-5A4F-45CE-8674-227780B55F9A}" dt="2022-09-06T18:08:50.567" v="82" actId="27636"/>
        <pc:sldMkLst>
          <pc:docMk/>
          <pc:sldMk cId="4037152952" sldId="275"/>
        </pc:sldMkLst>
        <pc:spChg chg="mod">
          <ac:chgData name="Holt, Chris" userId="9cb8ff75-6195-4084-af00-a3d4b6124015" providerId="ADAL" clId="{BD91C756-5A4F-45CE-8674-227780B55F9A}" dt="2022-09-06T18:08:50.567" v="82" actId="27636"/>
          <ac:spMkLst>
            <pc:docMk/>
            <pc:sldMk cId="4037152952" sldId="275"/>
            <ac:spMk id="3" creationId="{2489B13B-2DE0-43D4-8D26-7C29CCC1D51A}"/>
          </ac:spMkLst>
        </pc:spChg>
      </pc:sldChg>
      <pc:sldChg chg="modSp add mod">
        <pc:chgData name="Holt, Chris" userId="9cb8ff75-6195-4084-af00-a3d4b6124015" providerId="ADAL" clId="{BD91C756-5A4F-45CE-8674-227780B55F9A}" dt="2022-09-06T18:09:21.161" v="97" actId="27636"/>
        <pc:sldMkLst>
          <pc:docMk/>
          <pc:sldMk cId="3266940431" sldId="276"/>
        </pc:sldMkLst>
        <pc:spChg chg="mod">
          <ac:chgData name="Holt, Chris" userId="9cb8ff75-6195-4084-af00-a3d4b6124015" providerId="ADAL" clId="{BD91C756-5A4F-45CE-8674-227780B55F9A}" dt="2022-09-06T18:09:21.161" v="97" actId="27636"/>
          <ac:spMkLst>
            <pc:docMk/>
            <pc:sldMk cId="3266940431" sldId="276"/>
            <ac:spMk id="3" creationId="{2489B13B-2DE0-43D4-8D26-7C29CCC1D51A}"/>
          </ac:spMkLst>
        </pc:spChg>
      </pc:sldChg>
      <pc:sldChg chg="modSp add mod">
        <pc:chgData name="Holt, Chris" userId="9cb8ff75-6195-4084-af00-a3d4b6124015" providerId="ADAL" clId="{BD91C756-5A4F-45CE-8674-227780B55F9A}" dt="2022-09-06T18:09:38.233" v="105" actId="207"/>
        <pc:sldMkLst>
          <pc:docMk/>
          <pc:sldMk cId="243615028" sldId="277"/>
        </pc:sldMkLst>
        <pc:spChg chg="mod">
          <ac:chgData name="Holt, Chris" userId="9cb8ff75-6195-4084-af00-a3d4b6124015" providerId="ADAL" clId="{BD91C756-5A4F-45CE-8674-227780B55F9A}" dt="2022-09-06T18:09:38.233" v="105" actId="207"/>
          <ac:spMkLst>
            <pc:docMk/>
            <pc:sldMk cId="243615028" sldId="277"/>
            <ac:spMk id="3" creationId="{2489B13B-2DE0-43D4-8D26-7C29CCC1D51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174E0-CC54-C640-AFC2-6B5D14847F5C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A6543-54FC-9548-A0EF-2F9F3C3016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839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9ECCB-02E8-934B-A802-B2B65D9B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480" y="6214110"/>
            <a:ext cx="2743200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22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2C75F-5645-F44D-AF4C-1F230A6DC9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3880" y="637538"/>
            <a:ext cx="2934694" cy="858677"/>
          </a:xfrm>
        </p:spPr>
        <p:txBody>
          <a:bodyPr anchor="t">
            <a:normAutofit/>
          </a:bodyPr>
          <a:lstStyle>
            <a:lvl1pPr>
              <a:defRPr sz="1800" b="1" i="0">
                <a:solidFill>
                  <a:srgbClr val="252525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FBDC6-EBC3-054F-83E2-523359CEDE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3880" y="1711561"/>
            <a:ext cx="2934694" cy="4287203"/>
          </a:xfrm>
        </p:spPr>
        <p:txBody>
          <a:bodyPr>
            <a:norm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1pPr>
            <a:lvl2pPr marL="4572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2pPr>
            <a:lvl3pPr marL="9144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3pPr>
            <a:lvl4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4pPr>
            <a:lvl5pPr marL="1828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8B2EF60-E95E-8946-BF8D-039F199C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480" y="6214110"/>
            <a:ext cx="2743200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642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BC7D5F-FE0F-1041-8D52-CD8DE32AA3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39ECCB-02E8-934B-A802-B2B65D9B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1480" y="6214110"/>
            <a:ext cx="2743200" cy="365125"/>
          </a:xfrm>
        </p:spPr>
        <p:txBody>
          <a:bodyPr/>
          <a:lstStyle>
            <a:lvl1pPr algn="l">
              <a:defRPr sz="1000"/>
            </a:lvl1pPr>
          </a:lstStyle>
          <a:p>
            <a:fld id="{54FE24AD-67B7-2944-AC69-3A9FF21766C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DBA2DD8-BBE7-6F4B-BB69-A3D2EB65BE0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9025" y="2196306"/>
            <a:ext cx="7473950" cy="246538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marL="4572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2pPr>
            <a:lvl3pPr marL="9144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3pPr>
            <a:lvl4pPr marL="13716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4pPr>
            <a:lvl5pPr marL="1828800" indent="0" algn="ctr">
              <a:buNone/>
              <a:defRPr sz="1800" b="1" i="0">
                <a:solidFill>
                  <a:schemeClr val="bg1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7813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088DADF-7601-D746-97AB-920B7F2A6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847D52-5CF3-1F4E-B56A-A3A77081A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792D0F-83C1-9E46-A10D-76D080CEF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06A62-552F-8044-AEA4-50117ED888E1}" type="datetime1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8F797D-4883-C14E-9B77-D10AFFEEB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9B227-4CD2-FB42-8308-3360D3B713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24AD-67B7-2944-AC69-3A9FF21766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285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  <p:sldLayoutId id="2147483655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0652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65FC1B-5035-774D-9B89-C403373D4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944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A1874F-CC86-594E-82FC-6985B957B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 GOES HERE IN ALL CAPS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A69031-A281-1144-BF66-948A14B171A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. </a:t>
            </a:r>
            <a:r>
              <a:rPr lang="en-US" err="1"/>
              <a:t>Suspendisse</a:t>
            </a:r>
            <a:r>
              <a:rPr lang="en-US"/>
              <a:t> </a:t>
            </a:r>
            <a:r>
              <a:rPr lang="en-US" err="1"/>
              <a:t>nunc</a:t>
            </a:r>
            <a:r>
              <a:rPr lang="en-US"/>
              <a:t> </a:t>
            </a:r>
            <a:r>
              <a:rPr lang="en-US" err="1"/>
              <a:t>enim</a:t>
            </a:r>
            <a:r>
              <a:rPr lang="en-US"/>
              <a:t>, </a:t>
            </a:r>
            <a:r>
              <a:rPr lang="en-US" err="1"/>
              <a:t>placerat</a:t>
            </a:r>
            <a:r>
              <a:rPr lang="en-US"/>
              <a:t> vitae nisi sit </a:t>
            </a:r>
            <a:r>
              <a:rPr lang="en-US" err="1"/>
              <a:t>amet</a:t>
            </a:r>
            <a:r>
              <a:rPr lang="en-US"/>
              <a:t>, auctor </a:t>
            </a:r>
            <a:r>
              <a:rPr lang="en-US" err="1"/>
              <a:t>blandit</a:t>
            </a:r>
            <a:r>
              <a:rPr lang="en-US"/>
              <a:t> ex. Aenean </a:t>
            </a:r>
            <a:r>
              <a:rPr lang="en-US" err="1"/>
              <a:t>lectus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, convallis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tellus</a:t>
            </a:r>
            <a:r>
              <a:rPr lang="en-US"/>
              <a:t> at, </a:t>
            </a:r>
            <a:r>
              <a:rPr lang="en-US" err="1"/>
              <a:t>efficitur</a:t>
            </a:r>
            <a:r>
              <a:rPr lang="en-US"/>
              <a:t> </a:t>
            </a:r>
            <a:r>
              <a:rPr lang="en-US" err="1"/>
              <a:t>lobortis</a:t>
            </a:r>
            <a:r>
              <a:rPr lang="en-US"/>
              <a:t> libero. </a:t>
            </a:r>
            <a:r>
              <a:rPr lang="en-US" err="1"/>
              <a:t>Mauris</a:t>
            </a:r>
            <a:r>
              <a:rPr lang="en-US"/>
              <a:t> </a:t>
            </a:r>
            <a:r>
              <a:rPr lang="en-US" err="1"/>
              <a:t>finibus</a:t>
            </a:r>
            <a:r>
              <a:rPr lang="en-US"/>
              <a:t> pharetra </a:t>
            </a:r>
            <a:r>
              <a:rPr lang="en-US" err="1"/>
              <a:t>arcu</a:t>
            </a:r>
            <a:r>
              <a:rPr lang="en-US"/>
              <a:t> </a:t>
            </a:r>
            <a:r>
              <a:rPr lang="en-US" err="1"/>
              <a:t>nec</a:t>
            </a:r>
            <a:r>
              <a:rPr lang="en-US"/>
              <a:t> </a:t>
            </a:r>
            <a:r>
              <a:rPr lang="en-US" err="1"/>
              <a:t>sagittis</a:t>
            </a:r>
            <a:r>
              <a:rPr lang="en-US"/>
              <a:t>. Cras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blandit</a:t>
            </a:r>
            <a:r>
              <a:rPr lang="en-US"/>
              <a:t> </a:t>
            </a:r>
            <a:r>
              <a:rPr lang="en-US" err="1"/>
              <a:t>purus</a:t>
            </a:r>
            <a:r>
              <a:rPr lang="en-US"/>
              <a:t>. </a:t>
            </a:r>
            <a:r>
              <a:rPr lang="en-US" err="1"/>
              <a:t>Etiam</a:t>
            </a:r>
            <a:r>
              <a:rPr lang="en-US"/>
              <a:t> </a:t>
            </a:r>
            <a:r>
              <a:rPr lang="en-US" err="1"/>
              <a:t>pretium</a:t>
            </a:r>
            <a:r>
              <a:rPr lang="en-US"/>
              <a:t>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pellentesque</a:t>
            </a:r>
            <a:r>
              <a:rPr lang="en-US"/>
              <a:t> </a:t>
            </a:r>
            <a:r>
              <a:rPr lang="en-US" err="1"/>
              <a:t>vehicula</a:t>
            </a:r>
            <a:r>
              <a:rPr lang="en-US"/>
              <a:t> </a:t>
            </a:r>
            <a:r>
              <a:rPr lang="en-US" err="1"/>
              <a:t>rutrum</a:t>
            </a:r>
            <a:r>
              <a:rPr lang="en-US"/>
              <a:t>. </a:t>
            </a:r>
            <a:r>
              <a:rPr lang="en-US" err="1"/>
              <a:t>Aliquam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 </a:t>
            </a:r>
            <a:r>
              <a:rPr lang="en-US" err="1"/>
              <a:t>volutpat</a:t>
            </a:r>
            <a:r>
              <a:rPr lang="en-US"/>
              <a:t>. Aenean </a:t>
            </a:r>
            <a:r>
              <a:rPr lang="en-US" err="1"/>
              <a:t>volutpat</a:t>
            </a:r>
            <a:r>
              <a:rPr lang="en-US"/>
              <a:t> </a:t>
            </a:r>
            <a:r>
              <a:rPr lang="en-US" err="1"/>
              <a:t>risus</a:t>
            </a:r>
            <a:r>
              <a:rPr lang="en-US"/>
              <a:t> ac nisi </a:t>
            </a:r>
            <a:r>
              <a:rPr lang="en-US" err="1"/>
              <a:t>rhoncus</a:t>
            </a:r>
            <a:r>
              <a:rPr lang="en-US"/>
              <a:t> </a:t>
            </a:r>
            <a:r>
              <a:rPr lang="en-US" err="1"/>
              <a:t>malesuada</a:t>
            </a:r>
            <a:r>
              <a:rPr lang="en-US"/>
              <a:t>. Maecenas lacinia ex at </a:t>
            </a:r>
            <a:r>
              <a:rPr lang="en-US" err="1"/>
              <a:t>est</a:t>
            </a:r>
            <a:r>
              <a:rPr lang="en-US"/>
              <a:t> </a:t>
            </a:r>
            <a:r>
              <a:rPr lang="en-US" err="1"/>
              <a:t>interdum</a:t>
            </a:r>
            <a:r>
              <a:rPr lang="en-US"/>
              <a:t> </a:t>
            </a:r>
            <a:r>
              <a:rPr lang="en-US" err="1"/>
              <a:t>tincidunt</a:t>
            </a:r>
            <a:r>
              <a:rPr lang="en-US"/>
              <a:t>. Vestibulum dui ipsum, </a:t>
            </a:r>
            <a:r>
              <a:rPr lang="en-US" err="1"/>
              <a:t>imperdiet</a:t>
            </a:r>
            <a:r>
              <a:rPr lang="en-US"/>
              <a:t> id </a:t>
            </a:r>
            <a:r>
              <a:rPr lang="en-US" err="1"/>
              <a:t>tortor</a:t>
            </a:r>
            <a:r>
              <a:rPr lang="en-US"/>
              <a:t> </a:t>
            </a:r>
            <a:r>
              <a:rPr lang="en-US" err="1"/>
              <a:t>tristique</a:t>
            </a:r>
            <a:r>
              <a:rPr lang="en-US"/>
              <a:t>,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elementum</a:t>
            </a:r>
            <a:r>
              <a:rPr lang="en-US"/>
              <a:t> diam. Proin non </a:t>
            </a:r>
            <a:r>
              <a:rPr lang="en-US" err="1"/>
              <a:t>enim</a:t>
            </a:r>
            <a:r>
              <a:rPr lang="en-US"/>
              <a:t> </a:t>
            </a:r>
            <a:r>
              <a:rPr lang="en-US" err="1"/>
              <a:t>ultrices</a:t>
            </a:r>
            <a:r>
              <a:rPr lang="en-US"/>
              <a:t>, </a:t>
            </a:r>
            <a:r>
              <a:rPr lang="en-US" err="1"/>
              <a:t>accumsan</a:t>
            </a:r>
            <a:r>
              <a:rPr lang="en-US"/>
              <a:t> </a:t>
            </a:r>
            <a:r>
              <a:rPr lang="en-US" err="1"/>
              <a:t>lacus</a:t>
            </a:r>
            <a:r>
              <a:rPr lang="en-US"/>
              <a:t>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vulputate</a:t>
            </a:r>
            <a:r>
              <a:rPr lang="en-US"/>
              <a:t> </a:t>
            </a:r>
            <a:r>
              <a:rPr lang="en-US" err="1"/>
              <a:t>nunc</a:t>
            </a:r>
            <a:r>
              <a:rPr lang="en-US"/>
              <a:t>. </a:t>
            </a:r>
            <a:r>
              <a:rPr lang="en-US" err="1"/>
              <a:t>Aliquam</a:t>
            </a:r>
            <a:r>
              <a:rPr lang="en-US"/>
              <a:t> maximus </a:t>
            </a:r>
            <a:r>
              <a:rPr lang="en-US" err="1"/>
              <a:t>elementum</a:t>
            </a:r>
            <a:r>
              <a:rPr lang="en-US"/>
              <a:t> </a:t>
            </a:r>
            <a:r>
              <a:rPr lang="en-US" err="1"/>
              <a:t>sapien</a:t>
            </a:r>
            <a:r>
              <a:rPr lang="en-US"/>
              <a:t>, </a:t>
            </a:r>
            <a:r>
              <a:rPr lang="en-US" err="1"/>
              <a:t>ut</a:t>
            </a:r>
            <a:r>
              <a:rPr lang="en-US"/>
              <a:t> </a:t>
            </a:r>
            <a:r>
              <a:rPr lang="en-US" err="1"/>
              <a:t>bibendum</a:t>
            </a:r>
            <a:r>
              <a:rPr lang="en-US"/>
              <a:t> </a:t>
            </a:r>
            <a:r>
              <a:rPr lang="en-US" err="1"/>
              <a:t>metus</a:t>
            </a:r>
            <a:r>
              <a:rPr lang="en-US"/>
              <a:t> </a:t>
            </a:r>
            <a:r>
              <a:rPr lang="en-US" err="1"/>
              <a:t>vulputate</a:t>
            </a:r>
            <a:r>
              <a:rPr lang="en-US"/>
              <a:t> et. Nunc </a:t>
            </a:r>
            <a:r>
              <a:rPr lang="en-US" err="1"/>
              <a:t>velit</a:t>
            </a:r>
            <a:r>
              <a:rPr lang="en-US"/>
              <a:t> </a:t>
            </a:r>
            <a:r>
              <a:rPr lang="en-US" err="1"/>
              <a:t>erat</a:t>
            </a:r>
            <a:r>
              <a:rPr lang="en-US"/>
              <a:t>, </a:t>
            </a:r>
            <a:r>
              <a:rPr lang="en-US" err="1"/>
              <a:t>vulputate</a:t>
            </a:r>
            <a:r>
              <a:rPr lang="en-US"/>
              <a:t> non </a:t>
            </a:r>
            <a:r>
              <a:rPr lang="en-US" err="1"/>
              <a:t>lacus</a:t>
            </a:r>
            <a:r>
              <a:rPr lang="en-US"/>
              <a:t> ac, </a:t>
            </a:r>
            <a:r>
              <a:rPr lang="en-US" err="1"/>
              <a:t>congue</a:t>
            </a:r>
            <a:r>
              <a:rPr lang="en-US"/>
              <a:t> </a:t>
            </a:r>
            <a:r>
              <a:rPr lang="en-US" err="1"/>
              <a:t>euismod</a:t>
            </a:r>
            <a:r>
              <a:rPr lang="en-US"/>
              <a:t> </a:t>
            </a:r>
            <a:r>
              <a:rPr lang="en-US" err="1"/>
              <a:t>orci</a:t>
            </a:r>
            <a:r>
              <a:rPr lang="en-US"/>
              <a:t>. Morbi gravida ac </a:t>
            </a:r>
            <a:r>
              <a:rPr lang="en-US" err="1"/>
              <a:t>odio</a:t>
            </a:r>
            <a:r>
              <a:rPr lang="en-US"/>
              <a:t> ac porta.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88A6AE-D271-724C-A30D-638B13750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5CDD09-F666-8249-AB44-890DF802B955}"/>
              </a:ext>
            </a:extLst>
          </p:cNvPr>
          <p:cNvSpPr/>
          <p:nvPr/>
        </p:nvSpPr>
        <p:spPr>
          <a:xfrm>
            <a:off x="4003040" y="0"/>
            <a:ext cx="818896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13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6DE148-6870-5143-AEA6-7BD23B4D3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D39B6D-B644-9544-BFB7-0D54452A39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THIS IS A DIVIDER SLIDE, IN CASE YOU NEED ONE</a:t>
            </a:r>
          </a:p>
        </p:txBody>
      </p:sp>
    </p:spTree>
    <p:extLst>
      <p:ext uri="{BB962C8B-B14F-4D97-AF65-F5344CB8AC3E}">
        <p14:creationId xmlns:p14="http://schemas.microsoft.com/office/powerpoint/2010/main" val="2804139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Researcher, security researcher, external security researcher - in the context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(including events and campaigns) will all refer to the same group of individuals. These are the non-employee, non-staff participants in the program. We also will refer to them as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699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Event - a momentary (less than 2 weeks) engagement that brings together researchers, staff, and/or outside parties. An </a:t>
            </a:r>
            <a:r>
              <a:rPr lang="en-US" b="1" i="0" dirty="0">
                <a:effectLst/>
                <a:latin typeface="Slack-Lato"/>
              </a:rPr>
              <a:t>Event</a:t>
            </a:r>
            <a:r>
              <a:rPr lang="en-US" b="0" i="0" dirty="0">
                <a:effectLst/>
                <a:latin typeface="Slack-Lato"/>
              </a:rPr>
              <a:t> must have a clear goal, metrics to define success/failure of that goal, and a narrative describing the reason it takes place.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Might require an application process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have a social component to it</a:t>
            </a:r>
          </a:p>
        </p:txBody>
      </p:sp>
    </p:spTree>
    <p:extLst>
      <p:ext uri="{BB962C8B-B14F-4D97-AF65-F5344CB8AC3E}">
        <p14:creationId xmlns:p14="http://schemas.microsoft.com/office/powerpoint/2010/main" val="486553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Campaign - an extended engagement (longer than 2 weeks) that brings researchers together to accomplish a goal which is be measured by success/failure metrics, or attempt to solve one or more </a:t>
            </a:r>
            <a:r>
              <a:rPr lang="en-US" b="1" i="0" dirty="0">
                <a:effectLst/>
                <a:latin typeface="Slack-Lato"/>
              </a:rPr>
              <a:t>Challenges</a:t>
            </a:r>
            <a:r>
              <a:rPr lang="en-US" b="0" i="0" dirty="0">
                <a:effectLst/>
                <a:latin typeface="Slack-Lato"/>
              </a:rPr>
              <a:t>. </a:t>
            </a:r>
            <a:r>
              <a:rPr lang="en-US" b="1" i="0" dirty="0">
                <a:effectLst/>
                <a:latin typeface="Slack-Lato"/>
              </a:rPr>
              <a:t>Campaigns</a:t>
            </a:r>
            <a:r>
              <a:rPr lang="en-US" b="0" i="0" dirty="0">
                <a:effectLst/>
                <a:latin typeface="Slack-Lato"/>
              </a:rPr>
              <a:t> are the primary engagement type that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will use to enhance the security of products, improve processes, and develop people at Intel.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require an application process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Should include one or more social components</a:t>
            </a:r>
          </a:p>
        </p:txBody>
      </p:sp>
    </p:spTree>
    <p:extLst>
      <p:ext uri="{BB962C8B-B14F-4D97-AF65-F5344CB8AC3E}">
        <p14:creationId xmlns:p14="http://schemas.microsoft.com/office/powerpoint/2010/main" val="3331235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Challenge - a puzzle, competition, or goal of some kind that has some level of difficulty to solve.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are presented with some amount of information and asked to solve the </a:t>
            </a:r>
            <a:r>
              <a:rPr lang="en-US" b="1" i="0" dirty="0">
                <a:effectLst/>
                <a:latin typeface="Slack-Lato"/>
              </a:rPr>
              <a:t>challenge</a:t>
            </a:r>
            <a:r>
              <a:rPr lang="en-US" b="0" i="0" dirty="0">
                <a:effectLst/>
                <a:latin typeface="Slack-Lato"/>
              </a:rPr>
              <a:t> individually using their own skills or through collaboration with others. The </a:t>
            </a:r>
            <a:r>
              <a:rPr lang="en-US" b="1" i="0" dirty="0">
                <a:effectLst/>
                <a:latin typeface="Slack-Lato"/>
              </a:rPr>
              <a:t>Challenge</a:t>
            </a:r>
            <a:r>
              <a:rPr lang="en-US" b="0" i="0" dirty="0">
                <a:effectLst/>
                <a:latin typeface="Slack-Lato"/>
              </a:rPr>
              <a:t> will result in a valuable outcome to Intel and/or </a:t>
            </a:r>
            <a:r>
              <a:rPr lang="en-US" b="1" i="0" dirty="0">
                <a:effectLst/>
                <a:latin typeface="Slack-Lato"/>
              </a:rPr>
              <a:t>Project Circuit Breaker.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not require an application process to participate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announce winners on the program website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include a prize or reward package for winners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Must be confined to time limits and/or number of winners</a:t>
            </a:r>
          </a:p>
        </p:txBody>
      </p:sp>
    </p:spTree>
    <p:extLst>
      <p:ext uri="{BB962C8B-B14F-4D97-AF65-F5344CB8AC3E}">
        <p14:creationId xmlns:p14="http://schemas.microsoft.com/office/powerpoint/2010/main" val="2695002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723014"/>
            <a:ext cx="9088696" cy="3938680"/>
          </a:xfrm>
        </p:spPr>
        <p:txBody>
          <a:bodyPr>
            <a:normAutofit lnSpcReduction="1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Hero - the characters depicted in artwork. These are the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as presented in the artistic fantasy world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. The face of a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should not be a primary design element unless required to present other core aspects of the narrative. An individual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should not be used more than once. The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(humans, participants) should feel as though they are themselves in the world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as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depicted in the story; showing too much detail in the artwork removes a person's ability to project themselves into the story as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0839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106327"/>
            <a:ext cx="10483702" cy="624131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b="1" i="0" dirty="0">
                <a:effectLst/>
                <a:latin typeface="Slack-Lato"/>
              </a:rPr>
              <a:t>Events</a:t>
            </a:r>
            <a:r>
              <a:rPr lang="en-US" b="0" i="0" dirty="0">
                <a:effectLst/>
                <a:latin typeface="Slack-Lato"/>
              </a:rPr>
              <a:t> and </a:t>
            </a:r>
            <a:r>
              <a:rPr lang="en-US" b="1" i="0" dirty="0">
                <a:effectLst/>
                <a:latin typeface="Slack-Lato"/>
              </a:rPr>
              <a:t>Campaigns</a:t>
            </a:r>
            <a:r>
              <a:rPr lang="en-US" b="0" i="0" dirty="0">
                <a:effectLst/>
                <a:latin typeface="Slack-Lato"/>
              </a:rPr>
              <a:t> must be categorized into one of these  primary goal types: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Education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The title should reflect that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attending a social gathering. </a:t>
            </a:r>
            <a:r>
              <a:rPr lang="en-US" b="0" i="0" dirty="0" err="1">
                <a:effectLst/>
                <a:latin typeface="Slack-Lato"/>
              </a:rPr>
              <a:t>E.g</a:t>
            </a:r>
            <a:r>
              <a:rPr lang="en-US" b="0" i="0" dirty="0">
                <a:effectLst/>
                <a:latin typeface="Slack-Lato"/>
              </a:rPr>
              <a:t> party, reunion, meeting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To train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r>
              <a:rPr lang="en-US" b="0" i="0" dirty="0">
                <a:effectLst/>
                <a:latin typeface="Slack-Lato"/>
              </a:rPr>
              <a:t> on a given technology, product, vulnerability, or security concept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Social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The title should reflect that the multiple </a:t>
            </a:r>
            <a:r>
              <a:rPr lang="en-US" b="1" i="0" dirty="0" err="1">
                <a:effectLst/>
                <a:latin typeface="Slack-Lato"/>
              </a:rPr>
              <a:t>Heros</a:t>
            </a:r>
            <a:r>
              <a:rPr lang="en-US" b="0" i="0" dirty="0">
                <a:effectLst/>
                <a:latin typeface="Slack-Lato"/>
              </a:rPr>
              <a:t> are seeking something.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Probably does not need a title for an event that is so short.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This includes </a:t>
            </a:r>
            <a:r>
              <a:rPr lang="en-US" b="1" i="0" dirty="0">
                <a:effectLst/>
                <a:latin typeface="Slack-Lato"/>
              </a:rPr>
              <a:t>Recruiting</a:t>
            </a:r>
            <a:r>
              <a:rPr lang="en-US" b="0" i="0" dirty="0">
                <a:effectLst/>
                <a:latin typeface="Slack-Lato"/>
              </a:rPr>
              <a:t> events to find</a:t>
            </a: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future Intel employees</a:t>
            </a: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future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endParaRPr lang="en-US" b="0" i="0" dirty="0">
              <a:effectLst/>
              <a:latin typeface="Slack-Lato"/>
            </a:endParaRP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future bug bounty participants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This includes </a:t>
            </a:r>
            <a:r>
              <a:rPr lang="en-US" b="1" i="0" dirty="0">
                <a:effectLst/>
                <a:latin typeface="Slack-Lato"/>
              </a:rPr>
              <a:t>Promotion</a:t>
            </a:r>
            <a:r>
              <a:rPr lang="en-US" b="0" i="0" dirty="0">
                <a:effectLst/>
                <a:latin typeface="Slack-Lato"/>
              </a:rPr>
              <a:t> events to</a:t>
            </a: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Raise awareness of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 or the </a:t>
            </a:r>
            <a:r>
              <a:rPr lang="en-US" b="1" i="0" dirty="0">
                <a:effectLst/>
                <a:latin typeface="Slack-Lato"/>
              </a:rPr>
              <a:t>Bug Bounty Program</a:t>
            </a:r>
            <a:endParaRPr lang="en-US" b="0" i="0" dirty="0">
              <a:effectLst/>
              <a:latin typeface="Slack-Lato"/>
            </a:endParaRP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Celebrate the work or accomplishments of one or more </a:t>
            </a:r>
            <a:r>
              <a:rPr lang="en-US" b="1" i="0" dirty="0">
                <a:effectLst/>
                <a:latin typeface="Slack-Lato"/>
              </a:rPr>
              <a:t>Circuit Breakers</a:t>
            </a:r>
            <a:endParaRPr lang="en-US" b="0" i="0" dirty="0">
              <a:effectLst/>
              <a:latin typeface="Slack-Lato"/>
            </a:endParaRPr>
          </a:p>
          <a:p>
            <a:pPr lvl="2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Advertise an upcoming </a:t>
            </a:r>
            <a:r>
              <a:rPr lang="en-US" b="1" i="0" dirty="0">
                <a:effectLst/>
                <a:latin typeface="Slack-Lato"/>
              </a:rPr>
              <a:t>Campaign</a:t>
            </a:r>
            <a:r>
              <a:rPr lang="en-US" b="0" i="0" dirty="0">
                <a:effectLst/>
                <a:latin typeface="Slack-Lato"/>
              </a:rPr>
              <a:t> in search of applicants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Bug Hunting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The title should reflect that the </a:t>
            </a:r>
            <a:r>
              <a:rPr lang="en-US" b="1" i="0" dirty="0">
                <a:effectLst/>
                <a:latin typeface="Slack-Lato"/>
              </a:rPr>
              <a:t>Hero</a:t>
            </a:r>
            <a:r>
              <a:rPr lang="en-US" b="0" i="0" dirty="0">
                <a:effectLst/>
                <a:latin typeface="Slack-Lato"/>
              </a:rPr>
              <a:t> is on an active journey with a destination and hardships may occur along the way. E.g. camping, crossing, seeking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Search for security vulnerabilities in an Intel product</a:t>
            </a:r>
          </a:p>
        </p:txBody>
      </p:sp>
    </p:spTree>
    <p:extLst>
      <p:ext uri="{BB962C8B-B14F-4D97-AF65-F5344CB8AC3E}">
        <p14:creationId xmlns:p14="http://schemas.microsoft.com/office/powerpoint/2010/main" val="4037152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106327"/>
            <a:ext cx="10483702" cy="624131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We should build up a glossary of language. What do we call the things? does our brand have specific terminology for these things?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People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participants (general, event, repeat participants, top/mid/weak performers, program advocates)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staff (program, event, third party)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full-time hackers vs part-time hackers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Rewards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monetary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non-monetary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Engagements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Social events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Bug hunting events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Training events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"open continuous bug bounty program"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Sponsorships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Valid Bugs/vulns/reports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Invalid bugs/vulns/reports</a:t>
            </a:r>
          </a:p>
          <a:p>
            <a:pPr lvl="1"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Puzzles</a:t>
            </a:r>
          </a:p>
        </p:txBody>
      </p:sp>
    </p:spTree>
    <p:extLst>
      <p:ext uri="{BB962C8B-B14F-4D97-AF65-F5344CB8AC3E}">
        <p14:creationId xmlns:p14="http://schemas.microsoft.com/office/powerpoint/2010/main" val="3266940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FDBE1DC-7BAC-3A42-8971-B8EB0BFF5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884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CEF10B-95C7-4362-BB5D-ED9BAE6F8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9B13B-2DE0-43D4-8D26-7C29CCC1D5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44279" y="106327"/>
            <a:ext cx="10483702" cy="6241310"/>
          </a:xfrm>
        </p:spPr>
        <p:txBody>
          <a:bodyPr>
            <a:normAutofit/>
          </a:bodyPr>
          <a:lstStyle/>
          <a:p>
            <a:pPr algn="l"/>
            <a:r>
              <a:rPr lang="en-US" b="0" i="0" dirty="0">
                <a:effectLst/>
                <a:latin typeface="Slack-Lato"/>
              </a:rPr>
              <a:t>General guidelines</a:t>
            </a:r>
            <a:br>
              <a:rPr lang="en-US" b="0" i="0" dirty="0">
                <a:effectLst/>
                <a:latin typeface="Slack-Lato"/>
              </a:rPr>
            </a:br>
            <a:endParaRPr lang="en-US" b="0" i="0" dirty="0">
              <a:effectLst/>
              <a:latin typeface="Slack-Lato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Avoid militant language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Do not use colored language (blacklist -&gt; block list; white hat hacker -&gt; professional hacker; </a:t>
            </a:r>
            <a:r>
              <a:rPr lang="en-US" b="0" i="0" dirty="0" err="1">
                <a:effectLst/>
                <a:latin typeface="Slack-Lato"/>
              </a:rPr>
              <a:t>etc</a:t>
            </a:r>
            <a:r>
              <a:rPr lang="en-US" b="0" i="0" dirty="0">
                <a:effectLst/>
                <a:latin typeface="Slack-Lato"/>
              </a:rPr>
              <a:t>)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Titles should indicate, hit at, reference, suggest or otherwise point to the core target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Never use a codename, product name, or trademark in a title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When referencing the title, use phrases like "Project Circuit Breaker presents The Event"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Titles may be referenced using standardized abbreviations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Slack-Lato"/>
              </a:rPr>
              <a:t> Never abbreviate </a:t>
            </a:r>
            <a:r>
              <a:rPr lang="en-US" b="1" i="0" dirty="0">
                <a:effectLst/>
                <a:latin typeface="Slack-Lato"/>
              </a:rPr>
              <a:t>Project Circuit Breaker</a:t>
            </a:r>
            <a:r>
              <a:rPr lang="en-US" b="0" i="0" dirty="0">
                <a:effectLst/>
                <a:latin typeface="Slack-Lato"/>
              </a:rPr>
              <a:t>, this includes the use of "PCB"</a:t>
            </a:r>
          </a:p>
        </p:txBody>
      </p:sp>
    </p:spTree>
    <p:extLst>
      <p:ext uri="{BB962C8B-B14F-4D97-AF65-F5344CB8AC3E}">
        <p14:creationId xmlns:p14="http://schemas.microsoft.com/office/powerpoint/2010/main" val="2436150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1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7186E82-6BCD-B64D-BE1F-B8F2C6587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428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FD3584-0377-A84A-AF7C-24D11424D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663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012248-8A3A-DE4D-AE93-8623E58CC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341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BCF785-AB45-DB4B-9B37-1915702E5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645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E91CD4-6730-CE4A-9145-F61A73ABF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62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B4572A-4DC3-4040-B532-29AC0AA34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96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259C85B-E5E7-6D4E-8FBB-9705E5EB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51AEF5-2736-9B43-9F74-8B8EFF88D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24AD-67B7-2944-AC69-3A9FF21766C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218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f34a48-7a90-4266-87eb-475f917b4469">
      <Terms xmlns="http://schemas.microsoft.com/office/infopath/2007/PartnerControls"/>
    </lcf76f155ced4ddcb4097134ff3c332f>
    <TaxCatchAll xmlns="7aef41b9-1383-42c2-b763-6d64f33e9f2f" xsi:nil="true"/>
    <MediaLengthInSeconds xmlns="a5f34a48-7a90-4266-87eb-475f917b4469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E673E5F8A444CA4C934AA423B53CF" ma:contentTypeVersion="14" ma:contentTypeDescription="Create a new document." ma:contentTypeScope="" ma:versionID="6b67cfb65a3875b3dd11aa0d1e73643c">
  <xsd:schema xmlns:xsd="http://www.w3.org/2001/XMLSchema" xmlns:xs="http://www.w3.org/2001/XMLSchema" xmlns:p="http://schemas.microsoft.com/office/2006/metadata/properties" xmlns:ns2="a5f34a48-7a90-4266-87eb-475f917b4469" xmlns:ns3="7aef41b9-1383-42c2-b763-6d64f33e9f2f" targetNamespace="http://schemas.microsoft.com/office/2006/metadata/properties" ma:root="true" ma:fieldsID="5286999f2dea490b656f891840b2dc27" ns2:_="" ns3:_="">
    <xsd:import namespace="a5f34a48-7a90-4266-87eb-475f917b4469"/>
    <xsd:import namespace="7aef41b9-1383-42c2-b763-6d64f33e9f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3:SharedWithDetails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f34a48-7a90-4266-87eb-475f917b446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72a7515c-90a7-421b-ad67-16208a0551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ef41b9-1383-42c2-b763-6d64f33e9f2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938e64ab-cd60-4ba4-9d3f-b1c1b5075ff9}" ma:internalName="TaxCatchAll" ma:showField="CatchAllData" ma:web="7aef41b9-1383-42c2-b763-6d64f33e9f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E284F64-8A33-4A2E-9212-5B8ED9B9EE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9D2C286-EAF7-44E8-95A4-FAA9D2E8F036}">
  <ds:schemaRefs>
    <ds:schemaRef ds:uri="429808fc-f2fb-4af9-9953-c46c104b3a7f"/>
    <ds:schemaRef ds:uri="a7bc6c04-a6f3-4b85-abcc-278c78dc556b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B7DEEEE-53BC-45A8-B087-A8C1638AFF29}"/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957</Words>
  <Application>Microsoft Office PowerPoint</Application>
  <PresentationFormat>Widescreen</PresentationFormat>
  <Paragraphs>78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 Black</vt:lpstr>
      <vt:lpstr>Calibri</vt:lpstr>
      <vt:lpstr>Slack-Lato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TITLE GOES HERE IN ALL CAPS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Wilson</dc:creator>
  <cp:lastModifiedBy>Holt, Chris</cp:lastModifiedBy>
  <cp:revision>1</cp:revision>
  <dcterms:created xsi:type="dcterms:W3CDTF">2022-04-27T20:17:58Z</dcterms:created>
  <dcterms:modified xsi:type="dcterms:W3CDTF">2022-09-22T21:39:08Z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0x010100ABAE673E5F8A444CA4C934AA423B53CF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